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</p:sldIdLst>
  <p:sldSz cx="8999538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81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3012" y="126"/>
      </p:cViewPr>
      <p:guideLst>
        <p:guide orient="horz" pos="4581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2356703"/>
            <a:ext cx="7649607" cy="5013407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7563446"/>
            <a:ext cx="6749654" cy="3476717"/>
          </a:xfrm>
        </p:spPr>
        <p:txBody>
          <a:bodyPr/>
          <a:lstStyle>
            <a:lvl1pPr marL="0" indent="0" algn="ctr">
              <a:buNone/>
              <a:defRPr sz="2362"/>
            </a:lvl1pPr>
            <a:lvl2pPr marL="449976" indent="0" algn="ctr">
              <a:buNone/>
              <a:defRPr sz="1968"/>
            </a:lvl2pPr>
            <a:lvl3pPr marL="899952" indent="0" algn="ctr">
              <a:buNone/>
              <a:defRPr sz="1772"/>
            </a:lvl3pPr>
            <a:lvl4pPr marL="1349929" indent="0" algn="ctr">
              <a:buNone/>
              <a:defRPr sz="1575"/>
            </a:lvl4pPr>
            <a:lvl5pPr marL="1799905" indent="0" algn="ctr">
              <a:buNone/>
              <a:defRPr sz="1575"/>
            </a:lvl5pPr>
            <a:lvl6pPr marL="2249881" indent="0" algn="ctr">
              <a:buNone/>
              <a:defRPr sz="1575"/>
            </a:lvl6pPr>
            <a:lvl7pPr marL="2699857" indent="0" algn="ctr">
              <a:buNone/>
              <a:defRPr sz="1575"/>
            </a:lvl7pPr>
            <a:lvl8pPr marL="3149834" indent="0" algn="ctr">
              <a:buNone/>
              <a:defRPr sz="1575"/>
            </a:lvl8pPr>
            <a:lvl9pPr marL="3599810" indent="0" algn="ctr">
              <a:buNone/>
              <a:defRPr sz="1575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027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30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766678"/>
            <a:ext cx="1940525" cy="1220351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766678"/>
            <a:ext cx="5709082" cy="12203515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369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16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3590057"/>
            <a:ext cx="7762102" cy="5990088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9636813"/>
            <a:ext cx="7762102" cy="3150046"/>
          </a:xfrm>
        </p:spPr>
        <p:txBody>
          <a:bodyPr/>
          <a:lstStyle>
            <a:lvl1pPr marL="0" indent="0">
              <a:buNone/>
              <a:defRPr sz="2362">
                <a:solidFill>
                  <a:schemeClr val="tx1"/>
                </a:solidFill>
              </a:defRPr>
            </a:lvl1pPr>
            <a:lvl2pPr marL="449976" indent="0">
              <a:buNone/>
              <a:defRPr sz="1968">
                <a:solidFill>
                  <a:schemeClr val="tx1">
                    <a:tint val="75000"/>
                  </a:schemeClr>
                </a:solidFill>
              </a:defRPr>
            </a:lvl2pPr>
            <a:lvl3pPr marL="899952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3pPr>
            <a:lvl4pPr marL="134992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9990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24988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99857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14983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9981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068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3833390"/>
            <a:ext cx="3824804" cy="913680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3833390"/>
            <a:ext cx="3824804" cy="913680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030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766681"/>
            <a:ext cx="7762102" cy="2783376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3530053"/>
            <a:ext cx="3807226" cy="1730025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5260078"/>
            <a:ext cx="3807226" cy="773678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3530053"/>
            <a:ext cx="3825976" cy="1730025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5260078"/>
            <a:ext cx="3825976" cy="773678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99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681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06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2073367"/>
            <a:ext cx="4556016" cy="10233485"/>
          </a:xfrm>
        </p:spPr>
        <p:txBody>
          <a:bodyPr/>
          <a:lstStyle>
            <a:lvl1pPr>
              <a:defRPr sz="3149"/>
            </a:lvl1pPr>
            <a:lvl2pPr>
              <a:defRPr sz="2756"/>
            </a:lvl2pPr>
            <a:lvl3pPr>
              <a:defRPr sz="2362"/>
            </a:lvl3pPr>
            <a:lvl4pPr>
              <a:defRPr sz="1968"/>
            </a:lvl4pPr>
            <a:lvl5pPr>
              <a:defRPr sz="1968"/>
            </a:lvl5pPr>
            <a:lvl6pPr>
              <a:defRPr sz="1968"/>
            </a:lvl6pPr>
            <a:lvl7pPr>
              <a:defRPr sz="1968"/>
            </a:lvl7pPr>
            <a:lvl8pPr>
              <a:defRPr sz="1968"/>
            </a:lvl8pPr>
            <a:lvl9pPr>
              <a:defRPr sz="1968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048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2073367"/>
            <a:ext cx="4556016" cy="10233485"/>
          </a:xfrm>
        </p:spPr>
        <p:txBody>
          <a:bodyPr anchor="t"/>
          <a:lstStyle>
            <a:lvl1pPr marL="0" indent="0">
              <a:buNone/>
              <a:defRPr sz="3149"/>
            </a:lvl1pPr>
            <a:lvl2pPr marL="449976" indent="0">
              <a:buNone/>
              <a:defRPr sz="2756"/>
            </a:lvl2pPr>
            <a:lvl3pPr marL="899952" indent="0">
              <a:buNone/>
              <a:defRPr sz="2362"/>
            </a:lvl3pPr>
            <a:lvl4pPr marL="1349929" indent="0">
              <a:buNone/>
              <a:defRPr sz="1968"/>
            </a:lvl4pPr>
            <a:lvl5pPr marL="1799905" indent="0">
              <a:buNone/>
              <a:defRPr sz="1968"/>
            </a:lvl5pPr>
            <a:lvl6pPr marL="2249881" indent="0">
              <a:buNone/>
              <a:defRPr sz="1968"/>
            </a:lvl6pPr>
            <a:lvl7pPr marL="2699857" indent="0">
              <a:buNone/>
              <a:defRPr sz="1968"/>
            </a:lvl7pPr>
            <a:lvl8pPr marL="3149834" indent="0">
              <a:buNone/>
              <a:defRPr sz="1968"/>
            </a:lvl8pPr>
            <a:lvl9pPr marL="3599810" indent="0">
              <a:buNone/>
              <a:defRPr sz="1968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01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766681"/>
            <a:ext cx="7762102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3833390"/>
            <a:ext cx="7762102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0E58C-F326-4D15-B9A4-B03104438C5A}" type="datetimeFigureOut">
              <a:rPr lang="de-DE" smtClean="0"/>
              <a:t>22.09.2022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13346867"/>
            <a:ext cx="3037344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104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899952" rtl="0" eaLnBrk="1" latinLnBrk="0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988" indent="-224988" algn="l" defTabSz="899952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1pPr>
      <a:lvl2pPr marL="674964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24941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968" kern="1200">
          <a:solidFill>
            <a:schemeClr val="tx1"/>
          </a:solidFill>
          <a:latin typeface="+mn-lt"/>
          <a:ea typeface="+mn-ea"/>
          <a:cs typeface="+mn-cs"/>
        </a:defRPr>
      </a:lvl3pPr>
      <a:lvl4pPr marL="1574917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2024893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474869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924846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374822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824798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1pPr>
      <a:lvl2pPr marL="449976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99952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349929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1799905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249881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699857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149834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452AE2A-B222-E0F3-A650-69686409E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85" y="6814307"/>
            <a:ext cx="2934259" cy="293425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E8BF578-8801-B7CB-E5ED-03675AAE4A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85" y="3829717"/>
            <a:ext cx="2934259" cy="293425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A2C61C0-B870-54B8-ABAD-6C9CBC72A5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85" y="845127"/>
            <a:ext cx="2934259" cy="293425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0D5B353-34CA-1300-E202-003C2BE283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85" y="9798898"/>
            <a:ext cx="2934000" cy="2934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3A2EA86-170C-669C-0433-25F963D256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77" y="9798898"/>
            <a:ext cx="2934260" cy="293426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F525FDC-1812-F0CA-5914-D116D1ACBE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77" y="6814481"/>
            <a:ext cx="2934000" cy="2934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DDFBF44-F9D5-8C38-4FA7-DEB36B2A14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77" y="3829804"/>
            <a:ext cx="2934259" cy="293425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B0DEB23-9ABC-0E80-3F1C-BBD56D6C64E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77" y="845127"/>
            <a:ext cx="2934259" cy="2934259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65FE57FB-FD75-FB9C-888C-8F69A5C71928}"/>
              </a:ext>
            </a:extLst>
          </p:cNvPr>
          <p:cNvSpPr txBox="1"/>
          <p:nvPr/>
        </p:nvSpPr>
        <p:spPr>
          <a:xfrm>
            <a:off x="243862" y="8342512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MyLa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B80F5DC-F143-3C8E-1714-DBBB7197834C}"/>
              </a:ext>
            </a:extLst>
          </p:cNvPr>
          <p:cNvSpPr txBox="1"/>
          <p:nvPr/>
        </p:nvSpPr>
        <p:spPr>
          <a:xfrm>
            <a:off x="243862" y="5226027"/>
            <a:ext cx="85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HuT-78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828F0AB-40BB-401C-8D42-FDDD3829994F}"/>
              </a:ext>
            </a:extLst>
          </p:cNvPr>
          <p:cNvSpPr txBox="1"/>
          <p:nvPr/>
        </p:nvSpPr>
        <p:spPr>
          <a:xfrm>
            <a:off x="243862" y="11238423"/>
            <a:ext cx="673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SeAx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D46F4655-84E5-78FE-C772-CEA338FFD9F6}"/>
              </a:ext>
            </a:extLst>
          </p:cNvPr>
          <p:cNvSpPr txBox="1"/>
          <p:nvPr/>
        </p:nvSpPr>
        <p:spPr>
          <a:xfrm>
            <a:off x="243862" y="2207464"/>
            <a:ext cx="479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A3B72A6-634F-A10F-3583-0CCCAD1981B9}"/>
              </a:ext>
            </a:extLst>
          </p:cNvPr>
          <p:cNvSpPr txBox="1"/>
          <p:nvPr/>
        </p:nvSpPr>
        <p:spPr>
          <a:xfrm>
            <a:off x="1427685" y="295563"/>
            <a:ext cx="2600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Synergism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scores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B2310E9-CB9D-E0B7-6FCB-B00BAA526159}"/>
              </a:ext>
            </a:extLst>
          </p:cNvPr>
          <p:cNvSpPr txBox="1"/>
          <p:nvPr/>
        </p:nvSpPr>
        <p:spPr>
          <a:xfrm>
            <a:off x="4744385" y="295563"/>
            <a:ext cx="2807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Synergism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scores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apoptosis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413832" y="12948126"/>
            <a:ext cx="76269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S4:–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Calculations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synergism</a:t>
            </a:r>
            <a:endParaRPr lang="de-DE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combination experiments with increasing concentrations for the antagonists S63845 and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ABT-263, synergy was calculated in the four CTCL cell lines by applying the program </a:t>
            </a:r>
            <a:r>
              <a:rPr lang="da-DK" sz="1400" dirty="0">
                <a:latin typeface="Arial" panose="020B0604020202020204" pitchFamily="34" charset="0"/>
                <a:cs typeface="Arial" panose="020B0604020202020204" pitchFamily="34" charset="0"/>
              </a:rPr>
              <a:t>SyngeryFinder </a:t>
            </a:r>
            <a:r>
              <a:rPr lang="da-DK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3.0.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Delta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scores &gt; 10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indicate synergism, while scores ≥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-10 and ≤ 10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indicate additive effects.</a:t>
            </a:r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243862" y="-18309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S4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7931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71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Charité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Eberle, Jürgen</dc:creator>
  <cp:lastModifiedBy>Eberle, Jürgen</cp:lastModifiedBy>
  <cp:revision>18</cp:revision>
  <dcterms:created xsi:type="dcterms:W3CDTF">2022-09-15T08:58:55Z</dcterms:created>
  <dcterms:modified xsi:type="dcterms:W3CDTF">2022-09-22T14:16:35Z</dcterms:modified>
</cp:coreProperties>
</file>